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Lst>
  <p:sldIdLst>
    <p:sldId id="262" r:id="rId2"/>
    <p:sldId id="256" r:id="rId3"/>
    <p:sldId id="259" r:id="rId4"/>
    <p:sldId id="257" r:id="rId5"/>
    <p:sldId id="260" r:id="rId6"/>
    <p:sldId id="258" r:id="rId7"/>
    <p:sldId id="261" r:id="rId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8" d="100"/>
          <a:sy n="78" d="100"/>
        </p:scale>
        <p:origin x="850"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de-DE"/>
              <a:t>Mastertitelformat bearbeiten</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Master-Untertitelformat bearbeiten</a:t>
            </a:r>
            <a:endParaRPr lang="en-US" dirty="0"/>
          </a:p>
        </p:txBody>
      </p:sp>
      <p:sp>
        <p:nvSpPr>
          <p:cNvPr id="4" name="Date Placeholder 3"/>
          <p:cNvSpPr>
            <a:spLocks noGrp="1"/>
          </p:cNvSpPr>
          <p:nvPr>
            <p:ph type="dt" sz="half" idx="10"/>
          </p:nvPr>
        </p:nvSpPr>
        <p:spPr/>
        <p:txBody>
          <a:bodyPr/>
          <a:lstStyle/>
          <a:p>
            <a:fld id="{A72910CB-BE24-4C3C-8600-F801A20ECC09}" type="datetimeFigureOut">
              <a:rPr lang="de-DE" smtClean="0"/>
              <a:t>12.01.2022</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288F006B-72E4-4917-82CA-08B61F27B139}" type="slidenum">
              <a:rPr lang="de-DE" smtClean="0"/>
              <a:t>‹Nr.›</a:t>
            </a:fld>
            <a:endParaRPr lang="de-DE"/>
          </a:p>
        </p:txBody>
      </p:sp>
    </p:spTree>
    <p:extLst>
      <p:ext uri="{BB962C8B-B14F-4D97-AF65-F5344CB8AC3E}">
        <p14:creationId xmlns:p14="http://schemas.microsoft.com/office/powerpoint/2010/main" val="1908531250"/>
      </p:ext>
    </p:extLst>
  </p:cSld>
  <p:clrMapOvr>
    <a:masterClrMapping/>
  </p:clrMapOvr>
  <mc:AlternateContent xmlns:mc="http://schemas.openxmlformats.org/markup-compatibility/2006" xmlns:p14="http://schemas.microsoft.com/office/powerpoint/2010/main">
    <mc:Choice Requires="p14">
      <p:transition p14:dur="10" advTm="30000">
        <p:push dir="u"/>
      </p:transition>
    </mc:Choice>
    <mc:Fallback xmlns="">
      <p:transition advTm="30000">
        <p:push dir="u"/>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abild mit Beschriftung">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de-DE"/>
              <a:t>Mastertitelformat bearbeiten</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de-DE"/>
              <a:t>Bild durch Klicken auf Symbol hinzufügen</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Date Placeholder 4"/>
          <p:cNvSpPr>
            <a:spLocks noGrp="1"/>
          </p:cNvSpPr>
          <p:nvPr>
            <p:ph type="dt" sz="half" idx="10"/>
          </p:nvPr>
        </p:nvSpPr>
        <p:spPr/>
        <p:txBody>
          <a:bodyPr/>
          <a:lstStyle/>
          <a:p>
            <a:fld id="{A72910CB-BE24-4C3C-8600-F801A20ECC09}" type="datetimeFigureOut">
              <a:rPr lang="de-DE" smtClean="0"/>
              <a:t>12.01.2022</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288F006B-72E4-4917-82CA-08B61F27B139}" type="slidenum">
              <a:rPr lang="de-DE" smtClean="0"/>
              <a:t>‹Nr.›</a:t>
            </a:fld>
            <a:endParaRPr lang="de-DE"/>
          </a:p>
        </p:txBody>
      </p:sp>
    </p:spTree>
    <p:extLst>
      <p:ext uri="{BB962C8B-B14F-4D97-AF65-F5344CB8AC3E}">
        <p14:creationId xmlns:p14="http://schemas.microsoft.com/office/powerpoint/2010/main" val="49194358"/>
      </p:ext>
    </p:extLst>
  </p:cSld>
  <p:clrMapOvr>
    <a:masterClrMapping/>
  </p:clrMapOvr>
  <mc:AlternateContent xmlns:mc="http://schemas.openxmlformats.org/markup-compatibility/2006" xmlns:p14="http://schemas.microsoft.com/office/powerpoint/2010/main">
    <mc:Choice Requires="p14">
      <p:transition p14:dur="10" advTm="30000">
        <p:push dir="u"/>
      </p:transition>
    </mc:Choice>
    <mc:Fallback xmlns="">
      <p:transition advTm="30000">
        <p:push dir="u"/>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el und Beschriftung">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de-DE"/>
              <a:t>Mastertitelformat bearbeiten</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4" name="Date Placeholder 3"/>
          <p:cNvSpPr>
            <a:spLocks noGrp="1"/>
          </p:cNvSpPr>
          <p:nvPr>
            <p:ph type="dt" sz="half" idx="10"/>
          </p:nvPr>
        </p:nvSpPr>
        <p:spPr/>
        <p:txBody>
          <a:bodyPr/>
          <a:lstStyle/>
          <a:p>
            <a:fld id="{A72910CB-BE24-4C3C-8600-F801A20ECC09}" type="datetimeFigureOut">
              <a:rPr lang="de-DE" smtClean="0"/>
              <a:t>12.01.2022</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288F006B-72E4-4917-82CA-08B61F27B139}" type="slidenum">
              <a:rPr lang="de-DE" smtClean="0"/>
              <a:t>‹Nr.›</a:t>
            </a:fld>
            <a:endParaRPr lang="de-DE"/>
          </a:p>
        </p:txBody>
      </p:sp>
    </p:spTree>
    <p:extLst>
      <p:ext uri="{BB962C8B-B14F-4D97-AF65-F5344CB8AC3E}">
        <p14:creationId xmlns:p14="http://schemas.microsoft.com/office/powerpoint/2010/main" val="3624874890"/>
      </p:ext>
    </p:extLst>
  </p:cSld>
  <p:clrMapOvr>
    <a:masterClrMapping/>
  </p:clrMapOvr>
  <mc:AlternateContent xmlns:mc="http://schemas.openxmlformats.org/markup-compatibility/2006" xmlns:p14="http://schemas.microsoft.com/office/powerpoint/2010/main">
    <mc:Choice Requires="p14">
      <p:transition p14:dur="10" advTm="30000">
        <p:push dir="u"/>
      </p:transition>
    </mc:Choice>
    <mc:Fallback xmlns="">
      <p:transition advTm="30000">
        <p:push dir="u"/>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Zitat mit Beschriftung">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de-DE"/>
              <a:t>Mastertitelformat bearbeiten</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de-DE"/>
              <a:t>Mastertextformat bearbeiten</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4" name="Date Placeholder 3"/>
          <p:cNvSpPr>
            <a:spLocks noGrp="1"/>
          </p:cNvSpPr>
          <p:nvPr>
            <p:ph type="dt" sz="half" idx="10"/>
          </p:nvPr>
        </p:nvSpPr>
        <p:spPr/>
        <p:txBody>
          <a:bodyPr/>
          <a:lstStyle/>
          <a:p>
            <a:fld id="{A72910CB-BE24-4C3C-8600-F801A20ECC09}" type="datetimeFigureOut">
              <a:rPr lang="de-DE" smtClean="0"/>
              <a:t>12.01.2022</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288F006B-72E4-4917-82CA-08B61F27B139}" type="slidenum">
              <a:rPr lang="de-DE" smtClean="0"/>
              <a:t>‹Nr.›</a:t>
            </a:fld>
            <a:endParaRPr lang="de-DE"/>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844662443"/>
      </p:ext>
    </p:extLst>
  </p:cSld>
  <p:clrMapOvr>
    <a:masterClrMapping/>
  </p:clrMapOvr>
  <mc:AlternateContent xmlns:mc="http://schemas.openxmlformats.org/markup-compatibility/2006" xmlns:p14="http://schemas.microsoft.com/office/powerpoint/2010/main">
    <mc:Choice Requires="p14">
      <p:transition p14:dur="10" advTm="30000">
        <p:push dir="u"/>
      </p:transition>
    </mc:Choice>
    <mc:Fallback xmlns="">
      <p:transition advTm="30000">
        <p:push dir="u"/>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nskarte">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de-DE"/>
              <a:t>Mastertitelformat bearbeiten</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A72910CB-BE24-4C3C-8600-F801A20ECC09}" type="datetimeFigureOut">
              <a:rPr lang="de-DE" smtClean="0"/>
              <a:t>12.01.2022</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288F006B-72E4-4917-82CA-08B61F27B139}" type="slidenum">
              <a:rPr lang="de-DE" smtClean="0"/>
              <a:t>‹Nr.›</a:t>
            </a:fld>
            <a:endParaRPr lang="de-DE"/>
          </a:p>
        </p:txBody>
      </p:sp>
    </p:spTree>
    <p:extLst>
      <p:ext uri="{BB962C8B-B14F-4D97-AF65-F5344CB8AC3E}">
        <p14:creationId xmlns:p14="http://schemas.microsoft.com/office/powerpoint/2010/main" val="3769644684"/>
      </p:ext>
    </p:extLst>
  </p:cSld>
  <p:clrMapOvr>
    <a:masterClrMapping/>
  </p:clrMapOvr>
  <mc:AlternateContent xmlns:mc="http://schemas.openxmlformats.org/markup-compatibility/2006" xmlns:p14="http://schemas.microsoft.com/office/powerpoint/2010/main">
    <mc:Choice Requires="p14">
      <p:transition p14:dur="10" advTm="30000">
        <p:push dir="u"/>
      </p:transition>
    </mc:Choice>
    <mc:Fallback xmlns="">
      <p:transition advTm="30000">
        <p:push dir="u"/>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Sp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de-DE"/>
              <a:t>Mastertitelformat bearbeiten</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A72910CB-BE24-4C3C-8600-F801A20ECC09}" type="datetimeFigureOut">
              <a:rPr lang="de-DE" smtClean="0"/>
              <a:t>12.01.2022</a:t>
            </a:fld>
            <a:endParaRPr lang="de-DE"/>
          </a:p>
        </p:txBody>
      </p:sp>
      <p:sp>
        <p:nvSpPr>
          <p:cNvPr id="4"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288F006B-72E4-4917-82CA-08B61F27B139}" type="slidenum">
              <a:rPr lang="de-DE" smtClean="0"/>
              <a:t>‹Nr.›</a:t>
            </a:fld>
            <a:endParaRPr lang="de-DE"/>
          </a:p>
        </p:txBody>
      </p:sp>
    </p:spTree>
    <p:extLst>
      <p:ext uri="{BB962C8B-B14F-4D97-AF65-F5344CB8AC3E}">
        <p14:creationId xmlns:p14="http://schemas.microsoft.com/office/powerpoint/2010/main" val="2817229663"/>
      </p:ext>
    </p:extLst>
  </p:cSld>
  <p:clrMapOvr>
    <a:masterClrMapping/>
  </p:clrMapOvr>
  <mc:AlternateContent xmlns:mc="http://schemas.openxmlformats.org/markup-compatibility/2006" xmlns:p14="http://schemas.microsoft.com/office/powerpoint/2010/main">
    <mc:Choice Requires="p14">
      <p:transition p14:dur="10" advTm="30000">
        <p:push dir="u"/>
      </p:transition>
    </mc:Choice>
    <mc:Fallback xmlns="">
      <p:transition advTm="30000">
        <p:push dir="u"/>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Bildsp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de-DE"/>
              <a:t>Mastertitelformat bearbeiten</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de-DE"/>
              <a:t>Bild durch Klicken auf Symbol hinzufügen</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de-DE"/>
              <a:t>Bild durch Klicken auf Symbol hinzufügen</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de-DE"/>
              <a:t>Bild durch Klicken auf Symbol hinzufügen</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A72910CB-BE24-4C3C-8600-F801A20ECC09}" type="datetimeFigureOut">
              <a:rPr lang="de-DE" smtClean="0"/>
              <a:t>12.01.2022</a:t>
            </a:fld>
            <a:endParaRPr lang="de-DE"/>
          </a:p>
        </p:txBody>
      </p:sp>
      <p:sp>
        <p:nvSpPr>
          <p:cNvPr id="4"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288F006B-72E4-4917-82CA-08B61F27B139}" type="slidenum">
              <a:rPr lang="de-DE" smtClean="0"/>
              <a:t>‹Nr.›</a:t>
            </a:fld>
            <a:endParaRPr lang="de-DE"/>
          </a:p>
        </p:txBody>
      </p:sp>
    </p:spTree>
    <p:extLst>
      <p:ext uri="{BB962C8B-B14F-4D97-AF65-F5344CB8AC3E}">
        <p14:creationId xmlns:p14="http://schemas.microsoft.com/office/powerpoint/2010/main" val="169229288"/>
      </p:ext>
    </p:extLst>
  </p:cSld>
  <p:clrMapOvr>
    <a:masterClrMapping/>
  </p:clrMapOvr>
  <mc:AlternateContent xmlns:mc="http://schemas.openxmlformats.org/markup-compatibility/2006" xmlns:p14="http://schemas.microsoft.com/office/powerpoint/2010/main">
    <mc:Choice Requires="p14">
      <p:transition p14:dur="10" advTm="30000">
        <p:push dir="u"/>
      </p:transition>
    </mc:Choice>
    <mc:Fallback xmlns="">
      <p:transition advTm="30000">
        <p:push dir="u"/>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Vertical Text Placeholder 2"/>
          <p:cNvSpPr>
            <a:spLocks noGrp="1"/>
          </p:cNvSpPr>
          <p:nvPr>
            <p:ph type="body" orient="vert" idx="1"/>
          </p:nvPr>
        </p:nvSpPr>
        <p:spPr/>
        <p:txBody>
          <a:bodyPr vert="eaVert" anchor="t" anchorCtr="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A72910CB-BE24-4C3C-8600-F801A20ECC09}" type="datetimeFigureOut">
              <a:rPr lang="de-DE" smtClean="0"/>
              <a:t>12.01.2022</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288F006B-72E4-4917-82CA-08B61F27B139}" type="slidenum">
              <a:rPr lang="de-DE" smtClean="0"/>
              <a:t>‹Nr.›</a:t>
            </a:fld>
            <a:endParaRPr lang="de-DE"/>
          </a:p>
        </p:txBody>
      </p:sp>
    </p:spTree>
    <p:extLst>
      <p:ext uri="{BB962C8B-B14F-4D97-AF65-F5344CB8AC3E}">
        <p14:creationId xmlns:p14="http://schemas.microsoft.com/office/powerpoint/2010/main" val="2932385948"/>
      </p:ext>
    </p:extLst>
  </p:cSld>
  <p:clrMapOvr>
    <a:masterClrMapping/>
  </p:clrMapOvr>
  <mc:AlternateContent xmlns:mc="http://schemas.openxmlformats.org/markup-compatibility/2006" xmlns:p14="http://schemas.microsoft.com/office/powerpoint/2010/main">
    <mc:Choice Requires="p14">
      <p:transition p14:dur="10" advTm="30000">
        <p:push dir="u"/>
      </p:transition>
    </mc:Choice>
    <mc:Fallback xmlns="">
      <p:transition advTm="30000">
        <p:push dir="u"/>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de-DE"/>
              <a:t>Mastertitelformat bearbeiten</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A72910CB-BE24-4C3C-8600-F801A20ECC09}" type="datetimeFigureOut">
              <a:rPr lang="de-DE" smtClean="0"/>
              <a:t>12.01.2022</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288F006B-72E4-4917-82CA-08B61F27B139}" type="slidenum">
              <a:rPr lang="de-DE" smtClean="0"/>
              <a:t>‹Nr.›</a:t>
            </a:fld>
            <a:endParaRPr lang="de-DE"/>
          </a:p>
        </p:txBody>
      </p:sp>
    </p:spTree>
    <p:extLst>
      <p:ext uri="{BB962C8B-B14F-4D97-AF65-F5344CB8AC3E}">
        <p14:creationId xmlns:p14="http://schemas.microsoft.com/office/powerpoint/2010/main" val="826911679"/>
      </p:ext>
    </p:extLst>
  </p:cSld>
  <p:clrMapOvr>
    <a:masterClrMapping/>
  </p:clrMapOvr>
  <mc:AlternateContent xmlns:mc="http://schemas.openxmlformats.org/markup-compatibility/2006" xmlns:p14="http://schemas.microsoft.com/office/powerpoint/2010/main">
    <mc:Choice Requires="p14">
      <p:transition p14:dur="10" advTm="30000">
        <p:push dir="u"/>
      </p:transition>
    </mc:Choice>
    <mc:Fallback xmlns="">
      <p:transition advTm="30000">
        <p:push dir="u"/>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3"/>
          <p:cNvSpPr>
            <a:spLocks noGrp="1"/>
          </p:cNvSpPr>
          <p:nvPr>
            <p:ph type="dt" sz="half" idx="10"/>
          </p:nvPr>
        </p:nvSpPr>
        <p:spPr/>
        <p:txBody>
          <a:bodyPr/>
          <a:lstStyle/>
          <a:p>
            <a:fld id="{A72910CB-BE24-4C3C-8600-F801A20ECC09}" type="datetimeFigureOut">
              <a:rPr lang="de-DE" smtClean="0"/>
              <a:t>12.01.2022</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288F006B-72E4-4917-82CA-08B61F27B139}" type="slidenum">
              <a:rPr lang="de-DE" smtClean="0"/>
              <a:t>‹Nr.›</a:t>
            </a:fld>
            <a:endParaRPr lang="de-DE"/>
          </a:p>
        </p:txBody>
      </p:sp>
    </p:spTree>
    <p:extLst>
      <p:ext uri="{BB962C8B-B14F-4D97-AF65-F5344CB8AC3E}">
        <p14:creationId xmlns:p14="http://schemas.microsoft.com/office/powerpoint/2010/main" val="3464532636"/>
      </p:ext>
    </p:extLst>
  </p:cSld>
  <p:clrMapOvr>
    <a:masterClrMapping/>
  </p:clrMapOvr>
  <mc:AlternateContent xmlns:mc="http://schemas.openxmlformats.org/markup-compatibility/2006" xmlns:p14="http://schemas.microsoft.com/office/powerpoint/2010/main">
    <mc:Choice Requires="p14">
      <p:transition p14:dur="10" advTm="30000">
        <p:push dir="u"/>
      </p:transition>
    </mc:Choice>
    <mc:Fallback xmlns="">
      <p:transition advTm="30000">
        <p:push dir="u"/>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de-DE"/>
              <a:t>Mastertitelformat bearbeiten</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A72910CB-BE24-4C3C-8600-F801A20ECC09}" type="datetimeFigureOut">
              <a:rPr lang="de-DE" smtClean="0"/>
              <a:t>12.01.2022</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288F006B-72E4-4917-82CA-08B61F27B139}" type="slidenum">
              <a:rPr lang="de-DE" smtClean="0"/>
              <a:t>‹Nr.›</a:t>
            </a:fld>
            <a:endParaRPr lang="de-DE"/>
          </a:p>
        </p:txBody>
      </p:sp>
    </p:spTree>
    <p:extLst>
      <p:ext uri="{BB962C8B-B14F-4D97-AF65-F5344CB8AC3E}">
        <p14:creationId xmlns:p14="http://schemas.microsoft.com/office/powerpoint/2010/main" val="2772436249"/>
      </p:ext>
    </p:extLst>
  </p:cSld>
  <p:clrMapOvr>
    <a:masterClrMapping/>
  </p:clrMapOvr>
  <mc:AlternateContent xmlns:mc="http://schemas.openxmlformats.org/markup-compatibility/2006" xmlns:p14="http://schemas.microsoft.com/office/powerpoint/2010/main">
    <mc:Choice Requires="p14">
      <p:transition p14:dur="10" advTm="30000">
        <p:push dir="u"/>
      </p:transition>
    </mc:Choice>
    <mc:Fallback xmlns="">
      <p:transition advTm="30000">
        <p:push dir="u"/>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fld id="{A72910CB-BE24-4C3C-8600-F801A20ECC09}" type="datetimeFigureOut">
              <a:rPr lang="de-DE" smtClean="0"/>
              <a:t>12.01.2022</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288F006B-72E4-4917-82CA-08B61F27B139}" type="slidenum">
              <a:rPr lang="de-DE" smtClean="0"/>
              <a:t>‹Nr.›</a:t>
            </a:fld>
            <a:endParaRPr lang="de-DE"/>
          </a:p>
        </p:txBody>
      </p:sp>
    </p:spTree>
    <p:extLst>
      <p:ext uri="{BB962C8B-B14F-4D97-AF65-F5344CB8AC3E}">
        <p14:creationId xmlns:p14="http://schemas.microsoft.com/office/powerpoint/2010/main" val="1825269640"/>
      </p:ext>
    </p:extLst>
  </p:cSld>
  <p:clrMapOvr>
    <a:masterClrMapping/>
  </p:clrMapOvr>
  <mc:AlternateContent xmlns:mc="http://schemas.openxmlformats.org/markup-compatibility/2006" xmlns:p14="http://schemas.microsoft.com/office/powerpoint/2010/main">
    <mc:Choice Requires="p14">
      <p:transition p14:dur="10" advTm="30000">
        <p:push dir="u"/>
      </p:transition>
    </mc:Choice>
    <mc:Fallback xmlns="">
      <p:transition advTm="30000">
        <p:push dir="u"/>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de-DE"/>
              <a:t>Mastertitelformat bearbeiten</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p:txBody>
          <a:bodyPr/>
          <a:lstStyle/>
          <a:p>
            <a:fld id="{A72910CB-BE24-4C3C-8600-F801A20ECC09}" type="datetimeFigureOut">
              <a:rPr lang="de-DE" smtClean="0"/>
              <a:t>12.01.2022</a:t>
            </a:fld>
            <a:endParaRPr lang="de-DE"/>
          </a:p>
        </p:txBody>
      </p:sp>
      <p:sp>
        <p:nvSpPr>
          <p:cNvPr id="8" name="Footer Placeholder 7"/>
          <p:cNvSpPr>
            <a:spLocks noGrp="1"/>
          </p:cNvSpPr>
          <p:nvPr>
            <p:ph type="ftr" sz="quarter" idx="11"/>
          </p:nvPr>
        </p:nvSpPr>
        <p:spPr/>
        <p:txBody>
          <a:bodyPr/>
          <a:lstStyle/>
          <a:p>
            <a:endParaRPr lang="de-DE"/>
          </a:p>
        </p:txBody>
      </p:sp>
      <p:sp>
        <p:nvSpPr>
          <p:cNvPr id="9" name="Slide Number Placeholder 8"/>
          <p:cNvSpPr>
            <a:spLocks noGrp="1"/>
          </p:cNvSpPr>
          <p:nvPr>
            <p:ph type="sldNum" sz="quarter" idx="12"/>
          </p:nvPr>
        </p:nvSpPr>
        <p:spPr/>
        <p:txBody>
          <a:bodyPr/>
          <a:lstStyle/>
          <a:p>
            <a:fld id="{288F006B-72E4-4917-82CA-08B61F27B139}" type="slidenum">
              <a:rPr lang="de-DE" smtClean="0"/>
              <a:t>‹Nr.›</a:t>
            </a:fld>
            <a:endParaRPr lang="de-DE"/>
          </a:p>
        </p:txBody>
      </p:sp>
    </p:spTree>
    <p:extLst>
      <p:ext uri="{BB962C8B-B14F-4D97-AF65-F5344CB8AC3E}">
        <p14:creationId xmlns:p14="http://schemas.microsoft.com/office/powerpoint/2010/main" val="3705988668"/>
      </p:ext>
    </p:extLst>
  </p:cSld>
  <p:clrMapOvr>
    <a:masterClrMapping/>
  </p:clrMapOvr>
  <mc:AlternateContent xmlns:mc="http://schemas.openxmlformats.org/markup-compatibility/2006" xmlns:p14="http://schemas.microsoft.com/office/powerpoint/2010/main">
    <mc:Choice Requires="p14">
      <p:transition p14:dur="10" advTm="30000">
        <p:push dir="u"/>
      </p:transition>
    </mc:Choice>
    <mc:Fallback xmlns="">
      <p:transition advTm="30000">
        <p:push dir="u"/>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7" name="Date Placeholder 2"/>
          <p:cNvSpPr>
            <a:spLocks noGrp="1"/>
          </p:cNvSpPr>
          <p:nvPr>
            <p:ph type="dt" sz="half" idx="10"/>
          </p:nvPr>
        </p:nvSpPr>
        <p:spPr/>
        <p:txBody>
          <a:bodyPr/>
          <a:lstStyle/>
          <a:p>
            <a:fld id="{A72910CB-BE24-4C3C-8600-F801A20ECC09}" type="datetimeFigureOut">
              <a:rPr lang="de-DE" smtClean="0"/>
              <a:t>12.01.2022</a:t>
            </a:fld>
            <a:endParaRPr lang="de-DE"/>
          </a:p>
        </p:txBody>
      </p:sp>
      <p:sp>
        <p:nvSpPr>
          <p:cNvPr id="5" name="Footer Placeholder 3"/>
          <p:cNvSpPr>
            <a:spLocks noGrp="1"/>
          </p:cNvSpPr>
          <p:nvPr>
            <p:ph type="ftr" sz="quarter" idx="11"/>
          </p:nvPr>
        </p:nvSpPr>
        <p:spPr/>
        <p:txBody>
          <a:bodyPr/>
          <a:lstStyle/>
          <a:p>
            <a:endParaRPr lang="de-DE"/>
          </a:p>
        </p:txBody>
      </p:sp>
      <p:sp>
        <p:nvSpPr>
          <p:cNvPr id="6" name="Slide Number Placeholder 4"/>
          <p:cNvSpPr>
            <a:spLocks noGrp="1"/>
          </p:cNvSpPr>
          <p:nvPr>
            <p:ph type="sldNum" sz="quarter" idx="12"/>
          </p:nvPr>
        </p:nvSpPr>
        <p:spPr/>
        <p:txBody>
          <a:bodyPr/>
          <a:lstStyle/>
          <a:p>
            <a:fld id="{288F006B-72E4-4917-82CA-08B61F27B139}" type="slidenum">
              <a:rPr lang="de-DE" smtClean="0"/>
              <a:t>‹Nr.›</a:t>
            </a:fld>
            <a:endParaRPr lang="de-DE"/>
          </a:p>
        </p:txBody>
      </p:sp>
    </p:spTree>
    <p:extLst>
      <p:ext uri="{BB962C8B-B14F-4D97-AF65-F5344CB8AC3E}">
        <p14:creationId xmlns:p14="http://schemas.microsoft.com/office/powerpoint/2010/main" val="931108514"/>
      </p:ext>
    </p:extLst>
  </p:cSld>
  <p:clrMapOvr>
    <a:masterClrMapping/>
  </p:clrMapOvr>
  <mc:AlternateContent xmlns:mc="http://schemas.openxmlformats.org/markup-compatibility/2006" xmlns:p14="http://schemas.microsoft.com/office/powerpoint/2010/main">
    <mc:Choice Requires="p14">
      <p:transition p14:dur="10" advTm="30000">
        <p:push dir="u"/>
      </p:transition>
    </mc:Choice>
    <mc:Fallback xmlns="">
      <p:transition advTm="30000">
        <p:push dir="u"/>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A72910CB-BE24-4C3C-8600-F801A20ECC09}" type="datetimeFigureOut">
              <a:rPr lang="de-DE" smtClean="0"/>
              <a:t>12.01.2022</a:t>
            </a:fld>
            <a:endParaRPr lang="de-DE"/>
          </a:p>
        </p:txBody>
      </p:sp>
      <p:sp>
        <p:nvSpPr>
          <p:cNvPr id="5" name="Footer Placeholder 2"/>
          <p:cNvSpPr>
            <a:spLocks noGrp="1"/>
          </p:cNvSpPr>
          <p:nvPr>
            <p:ph type="ftr" sz="quarter" idx="11"/>
          </p:nvPr>
        </p:nvSpPr>
        <p:spPr/>
        <p:txBody>
          <a:bodyPr/>
          <a:lstStyle/>
          <a:p>
            <a:endParaRPr lang="de-DE"/>
          </a:p>
        </p:txBody>
      </p:sp>
      <p:sp>
        <p:nvSpPr>
          <p:cNvPr id="6" name="Slide Number Placeholder 3"/>
          <p:cNvSpPr>
            <a:spLocks noGrp="1"/>
          </p:cNvSpPr>
          <p:nvPr>
            <p:ph type="sldNum" sz="quarter" idx="12"/>
          </p:nvPr>
        </p:nvSpPr>
        <p:spPr/>
        <p:txBody>
          <a:bodyPr/>
          <a:lstStyle/>
          <a:p>
            <a:fld id="{288F006B-72E4-4917-82CA-08B61F27B139}" type="slidenum">
              <a:rPr lang="de-DE" smtClean="0"/>
              <a:t>‹Nr.›</a:t>
            </a:fld>
            <a:endParaRPr lang="de-DE"/>
          </a:p>
        </p:txBody>
      </p:sp>
    </p:spTree>
    <p:extLst>
      <p:ext uri="{BB962C8B-B14F-4D97-AF65-F5344CB8AC3E}">
        <p14:creationId xmlns:p14="http://schemas.microsoft.com/office/powerpoint/2010/main" val="322661462"/>
      </p:ext>
    </p:extLst>
  </p:cSld>
  <p:clrMapOvr>
    <a:masterClrMapping/>
  </p:clrMapOvr>
  <mc:AlternateContent xmlns:mc="http://schemas.openxmlformats.org/markup-compatibility/2006" xmlns:p14="http://schemas.microsoft.com/office/powerpoint/2010/main">
    <mc:Choice Requires="p14">
      <p:transition p14:dur="10" advTm="30000">
        <p:push dir="u"/>
      </p:transition>
    </mc:Choice>
    <mc:Fallback xmlns="">
      <p:transition advTm="30000">
        <p:push dir="u"/>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de-DE"/>
              <a:t>Mastertitelformat bearbeiten</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7" name="Date Placeholder 4"/>
          <p:cNvSpPr>
            <a:spLocks noGrp="1"/>
          </p:cNvSpPr>
          <p:nvPr>
            <p:ph type="dt" sz="half" idx="10"/>
          </p:nvPr>
        </p:nvSpPr>
        <p:spPr/>
        <p:txBody>
          <a:bodyPr/>
          <a:lstStyle/>
          <a:p>
            <a:fld id="{A72910CB-BE24-4C3C-8600-F801A20ECC09}" type="datetimeFigureOut">
              <a:rPr lang="de-DE" smtClean="0"/>
              <a:t>12.01.2022</a:t>
            </a:fld>
            <a:endParaRPr lang="de-DE"/>
          </a:p>
        </p:txBody>
      </p:sp>
      <p:sp>
        <p:nvSpPr>
          <p:cNvPr id="5" name="Footer Placeholder 5"/>
          <p:cNvSpPr>
            <a:spLocks noGrp="1"/>
          </p:cNvSpPr>
          <p:nvPr>
            <p:ph type="ftr" sz="quarter" idx="11"/>
          </p:nvPr>
        </p:nvSpPr>
        <p:spPr/>
        <p:txBody>
          <a:bodyPr/>
          <a:lstStyle/>
          <a:p>
            <a:endParaRPr lang="de-DE"/>
          </a:p>
        </p:txBody>
      </p:sp>
      <p:sp>
        <p:nvSpPr>
          <p:cNvPr id="6" name="Slide Number Placeholder 6"/>
          <p:cNvSpPr>
            <a:spLocks noGrp="1"/>
          </p:cNvSpPr>
          <p:nvPr>
            <p:ph type="sldNum" sz="quarter" idx="12"/>
          </p:nvPr>
        </p:nvSpPr>
        <p:spPr/>
        <p:txBody>
          <a:bodyPr/>
          <a:lstStyle/>
          <a:p>
            <a:fld id="{288F006B-72E4-4917-82CA-08B61F27B139}" type="slidenum">
              <a:rPr lang="de-DE" smtClean="0"/>
              <a:t>‹Nr.›</a:t>
            </a:fld>
            <a:endParaRPr lang="de-DE"/>
          </a:p>
        </p:txBody>
      </p:sp>
    </p:spTree>
    <p:extLst>
      <p:ext uri="{BB962C8B-B14F-4D97-AF65-F5344CB8AC3E}">
        <p14:creationId xmlns:p14="http://schemas.microsoft.com/office/powerpoint/2010/main" val="571314380"/>
      </p:ext>
    </p:extLst>
  </p:cSld>
  <p:clrMapOvr>
    <a:masterClrMapping/>
  </p:clrMapOvr>
  <mc:AlternateContent xmlns:mc="http://schemas.openxmlformats.org/markup-compatibility/2006" xmlns:p14="http://schemas.microsoft.com/office/powerpoint/2010/main">
    <mc:Choice Requires="p14">
      <p:transition p14:dur="10" advTm="30000">
        <p:push dir="u"/>
      </p:transition>
    </mc:Choice>
    <mc:Fallback xmlns="">
      <p:transition advTm="30000">
        <p:push dir="u"/>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de-DE"/>
              <a:t>Mastertitelformat bearbeiten</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de-DE"/>
              <a:t>Bild durch Klicken auf Symbol hinzufügen</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Date Placeholder 4"/>
          <p:cNvSpPr>
            <a:spLocks noGrp="1"/>
          </p:cNvSpPr>
          <p:nvPr>
            <p:ph type="dt" sz="half" idx="10"/>
          </p:nvPr>
        </p:nvSpPr>
        <p:spPr/>
        <p:txBody>
          <a:bodyPr/>
          <a:lstStyle/>
          <a:p>
            <a:fld id="{A72910CB-BE24-4C3C-8600-F801A20ECC09}" type="datetimeFigureOut">
              <a:rPr lang="de-DE" smtClean="0"/>
              <a:t>12.01.2022</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288F006B-72E4-4917-82CA-08B61F27B139}" type="slidenum">
              <a:rPr lang="de-DE" smtClean="0"/>
              <a:t>‹Nr.›</a:t>
            </a:fld>
            <a:endParaRPr lang="de-DE"/>
          </a:p>
        </p:txBody>
      </p:sp>
    </p:spTree>
    <p:extLst>
      <p:ext uri="{BB962C8B-B14F-4D97-AF65-F5344CB8AC3E}">
        <p14:creationId xmlns:p14="http://schemas.microsoft.com/office/powerpoint/2010/main" val="1949307462"/>
      </p:ext>
    </p:extLst>
  </p:cSld>
  <p:clrMapOvr>
    <a:masterClrMapping/>
  </p:clrMapOvr>
  <mc:AlternateContent xmlns:mc="http://schemas.openxmlformats.org/markup-compatibility/2006" xmlns:p14="http://schemas.microsoft.com/office/powerpoint/2010/main">
    <mc:Choice Requires="p14">
      <p:transition p14:dur="10" advTm="30000">
        <p:push dir="u"/>
      </p:transition>
    </mc:Choice>
    <mc:Fallback xmlns="">
      <p:transition advTm="30000">
        <p:push dir="u"/>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de-DE"/>
              <a:t>Mastertitelformat bearbeiten</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A72910CB-BE24-4C3C-8600-F801A20ECC09}" type="datetimeFigureOut">
              <a:rPr lang="de-DE" smtClean="0"/>
              <a:t>12.01.2022</a:t>
            </a:fld>
            <a:endParaRPr lang="de-DE"/>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de-DE"/>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288F006B-72E4-4917-82CA-08B61F27B139}" type="slidenum">
              <a:rPr lang="de-DE" smtClean="0"/>
              <a:t>‹Nr.›</a:t>
            </a:fld>
            <a:endParaRPr lang="de-DE"/>
          </a:p>
        </p:txBody>
      </p:sp>
    </p:spTree>
    <p:extLst>
      <p:ext uri="{BB962C8B-B14F-4D97-AF65-F5344CB8AC3E}">
        <p14:creationId xmlns:p14="http://schemas.microsoft.com/office/powerpoint/2010/main" val="3050968295"/>
      </p:ext>
    </p:extLst>
  </p:cSld>
  <p:clrMap bg1="dk1" tx1="lt1" bg2="dk2" tx2="lt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 id="2147483746" r:id="rId14"/>
    <p:sldLayoutId id="2147483747" r:id="rId15"/>
    <p:sldLayoutId id="2147483748" r:id="rId16"/>
    <p:sldLayoutId id="2147483749" r:id="rId17"/>
  </p:sldLayoutIdLst>
  <mc:AlternateContent xmlns:mc="http://schemas.openxmlformats.org/markup-compatibility/2006" xmlns:p14="http://schemas.microsoft.com/office/powerpoint/2010/main">
    <mc:Choice Requires="p14">
      <p:transition p14:dur="10" advTm="30000">
        <p:push dir="u"/>
      </p:transition>
    </mc:Choice>
    <mc:Fallback xmlns="">
      <p:transition advTm="30000">
        <p:push dir="u"/>
      </p:transition>
    </mc:Fallback>
  </mc:AlternateConten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33D8060-E57E-4A85-A103-00F6558B6161}"/>
              </a:ext>
            </a:extLst>
          </p:cNvPr>
          <p:cNvSpPr>
            <a:spLocks noGrp="1"/>
          </p:cNvSpPr>
          <p:nvPr>
            <p:ph type="title"/>
          </p:nvPr>
        </p:nvSpPr>
        <p:spPr/>
        <p:txBody>
          <a:bodyPr/>
          <a:lstStyle/>
          <a:p>
            <a:r>
              <a:rPr lang="de-DE" dirty="0"/>
              <a:t>Die Natur wieder in den Alltag lassen</a:t>
            </a:r>
          </a:p>
        </p:txBody>
      </p:sp>
      <p:sp>
        <p:nvSpPr>
          <p:cNvPr id="3" name="Inhaltsplatzhalter 2">
            <a:extLst>
              <a:ext uri="{FF2B5EF4-FFF2-40B4-BE49-F238E27FC236}">
                <a16:creationId xmlns:a16="http://schemas.microsoft.com/office/drawing/2014/main" id="{3E5E1139-4C86-40B1-AD98-77C87E1F60AE}"/>
              </a:ext>
            </a:extLst>
          </p:cNvPr>
          <p:cNvSpPr>
            <a:spLocks noGrp="1"/>
          </p:cNvSpPr>
          <p:nvPr>
            <p:ph idx="1"/>
          </p:nvPr>
        </p:nvSpPr>
        <p:spPr>
          <a:xfrm>
            <a:off x="1103312" y="3690257"/>
            <a:ext cx="8946541" cy="2558142"/>
          </a:xfrm>
        </p:spPr>
        <p:txBody>
          <a:bodyPr/>
          <a:lstStyle/>
          <a:p>
            <a:r>
              <a:rPr lang="de-DE" dirty="0"/>
              <a:t>Eleftheria </a:t>
            </a:r>
            <a:r>
              <a:rPr lang="de-DE" dirty="0" err="1"/>
              <a:t>Ioakimidou</a:t>
            </a:r>
            <a:endParaRPr lang="de-DE" dirty="0"/>
          </a:p>
          <a:p>
            <a:r>
              <a:rPr lang="de-DE" dirty="0"/>
              <a:t>Hilke Rothausen </a:t>
            </a:r>
          </a:p>
          <a:p>
            <a:r>
              <a:rPr lang="de-DE" dirty="0"/>
              <a:t>Linda </a:t>
            </a:r>
            <a:r>
              <a:rPr lang="de-DE" dirty="0" err="1"/>
              <a:t>Lesniczak</a:t>
            </a:r>
            <a:endParaRPr lang="de-DE" dirty="0"/>
          </a:p>
          <a:p>
            <a:r>
              <a:rPr lang="de-DE" dirty="0"/>
              <a:t>Lisa Ziegler</a:t>
            </a:r>
          </a:p>
        </p:txBody>
      </p:sp>
      <p:pic>
        <p:nvPicPr>
          <p:cNvPr id="4" name="Grafik 3">
            <a:extLst>
              <a:ext uri="{FF2B5EF4-FFF2-40B4-BE49-F238E27FC236}">
                <a16:creationId xmlns:a16="http://schemas.microsoft.com/office/drawing/2014/main" id="{AB04A988-78C6-45B5-A678-7957BF5819D7}"/>
              </a:ext>
            </a:extLst>
          </p:cNvPr>
          <p:cNvPicPr>
            <a:picLocks noChangeAspect="1"/>
          </p:cNvPicPr>
          <p:nvPr/>
        </p:nvPicPr>
        <p:blipFill>
          <a:blip r:embed="rId2"/>
          <a:stretch>
            <a:fillRect/>
          </a:stretch>
        </p:blipFill>
        <p:spPr>
          <a:xfrm>
            <a:off x="5505427" y="1319753"/>
            <a:ext cx="6381773" cy="2724346"/>
          </a:xfrm>
          <a:prstGeom prst="rect">
            <a:avLst/>
          </a:prstGeom>
        </p:spPr>
      </p:pic>
      <p:pic>
        <p:nvPicPr>
          <p:cNvPr id="5" name="Grafik 4">
            <a:extLst>
              <a:ext uri="{FF2B5EF4-FFF2-40B4-BE49-F238E27FC236}">
                <a16:creationId xmlns:a16="http://schemas.microsoft.com/office/drawing/2014/main" id="{AB36EA5E-4FE3-4665-8D23-30D91DC31290}"/>
              </a:ext>
            </a:extLst>
          </p:cNvPr>
          <p:cNvPicPr>
            <a:picLocks noChangeAspect="1"/>
          </p:cNvPicPr>
          <p:nvPr/>
        </p:nvPicPr>
        <p:blipFill>
          <a:blip r:embed="rId3"/>
          <a:stretch>
            <a:fillRect/>
          </a:stretch>
        </p:blipFill>
        <p:spPr>
          <a:xfrm>
            <a:off x="5505428" y="4044099"/>
            <a:ext cx="6381772" cy="2832754"/>
          </a:xfrm>
          <a:prstGeom prst="rect">
            <a:avLst/>
          </a:prstGeom>
        </p:spPr>
      </p:pic>
    </p:spTree>
    <p:extLst>
      <p:ext uri="{BB962C8B-B14F-4D97-AF65-F5344CB8AC3E}">
        <p14:creationId xmlns:p14="http://schemas.microsoft.com/office/powerpoint/2010/main" val="373581768"/>
      </p:ext>
    </p:extLst>
  </p:cSld>
  <p:clrMapOvr>
    <a:masterClrMapping/>
  </p:clrMapOvr>
  <mc:AlternateContent xmlns:mc="http://schemas.openxmlformats.org/markup-compatibility/2006" xmlns:p14="http://schemas.microsoft.com/office/powerpoint/2010/main">
    <mc:Choice Requires="p14">
      <p:transition p14:dur="10" advTm="20000">
        <p:push dir="u"/>
      </p:transition>
    </mc:Choice>
    <mc:Fallback xmlns="">
      <p:transition advTm="20000">
        <p:push dir="u"/>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5C358FB-5AAD-4750-A291-F3725D3B5949}"/>
              </a:ext>
            </a:extLst>
          </p:cNvPr>
          <p:cNvSpPr>
            <a:spLocks noGrp="1"/>
          </p:cNvSpPr>
          <p:nvPr>
            <p:ph type="ctrTitle"/>
          </p:nvPr>
        </p:nvSpPr>
        <p:spPr>
          <a:xfrm>
            <a:off x="7253673" y="1210166"/>
            <a:ext cx="4591444" cy="4702629"/>
          </a:xfrm>
        </p:spPr>
        <p:txBody>
          <a:bodyPr>
            <a:normAutofit/>
          </a:bodyPr>
          <a:lstStyle/>
          <a:p>
            <a:pPr>
              <a:lnSpc>
                <a:spcPct val="107000"/>
              </a:lnSpc>
              <a:spcAft>
                <a:spcPts val="800"/>
              </a:spcAft>
            </a:pPr>
            <a:r>
              <a:rPr lang="de-DE" sz="1800" dirty="0">
                <a:effectLst/>
                <a:latin typeface="Arial" panose="020B0604020202020204" pitchFamily="34" charset="0"/>
                <a:ea typeface="Calibri" panose="020F0502020204030204" pitchFamily="34" charset="0"/>
                <a:cs typeface="Arial" panose="020B0604020202020204" pitchFamily="34" charset="0"/>
              </a:rPr>
              <a:t>Früh aufstehen und erst spät heimkommen, </a:t>
            </a:r>
            <a:br>
              <a:rPr lang="de-DE" sz="1800" dirty="0">
                <a:effectLst/>
                <a:latin typeface="Arial" panose="020B0604020202020204" pitchFamily="34" charset="0"/>
                <a:ea typeface="Calibri" panose="020F0502020204030204" pitchFamily="34" charset="0"/>
                <a:cs typeface="Arial" panose="020B0604020202020204" pitchFamily="34" charset="0"/>
              </a:rPr>
            </a:br>
            <a:r>
              <a:rPr lang="de-DE" sz="1800" dirty="0">
                <a:effectLst/>
                <a:latin typeface="Arial" panose="020B0604020202020204" pitchFamily="34" charset="0"/>
                <a:ea typeface="Calibri" panose="020F0502020204030204" pitchFamily="34" charset="0"/>
                <a:cs typeface="Arial" panose="020B0604020202020204" pitchFamily="34" charset="0"/>
              </a:rPr>
              <a:t>das ist mein Leben, Tag ein Tag aus, mein Alltag. </a:t>
            </a:r>
            <a:br>
              <a:rPr lang="de-DE" sz="1800" dirty="0">
                <a:effectLst/>
                <a:latin typeface="Arial" panose="020B0604020202020204" pitchFamily="34" charset="0"/>
                <a:ea typeface="Calibri" panose="020F0502020204030204" pitchFamily="34" charset="0"/>
                <a:cs typeface="Arial" panose="020B0604020202020204" pitchFamily="34" charset="0"/>
              </a:rPr>
            </a:br>
            <a:r>
              <a:rPr lang="de-DE" sz="1800" dirty="0">
                <a:effectLst/>
                <a:latin typeface="Arial" panose="020B0604020202020204" pitchFamily="34" charset="0"/>
                <a:ea typeface="Calibri" panose="020F0502020204030204" pitchFamily="34" charset="0"/>
                <a:cs typeface="Arial" panose="020B0604020202020204" pitchFamily="34" charset="0"/>
              </a:rPr>
              <a:t>Es fühlt sich nicht an wie ein Leben, es fühlt sich an als wäre ich benommen. </a:t>
            </a:r>
            <a:br>
              <a:rPr lang="de-DE" sz="1800" dirty="0">
                <a:effectLst/>
                <a:latin typeface="Arial" panose="020B0604020202020204" pitchFamily="34" charset="0"/>
                <a:ea typeface="Calibri" panose="020F0502020204030204" pitchFamily="34" charset="0"/>
                <a:cs typeface="Arial" panose="020B0604020202020204" pitchFamily="34" charset="0"/>
              </a:rPr>
            </a:br>
            <a:r>
              <a:rPr lang="de-DE" sz="1800" dirty="0">
                <a:effectLst/>
                <a:latin typeface="Arial" panose="020B0604020202020204" pitchFamily="34" charset="0"/>
                <a:ea typeface="Calibri" panose="020F0502020204030204" pitchFamily="34" charset="0"/>
                <a:cs typeface="Arial" panose="020B0604020202020204" pitchFamily="34" charset="0"/>
              </a:rPr>
              <a:t>Endlich haben wir Wochenende und nach einem kurzen Moment ist die Zeit verfolgen und wir haben wieder Montag. </a:t>
            </a:r>
            <a:br>
              <a:rPr lang="de-DE" sz="1800" dirty="0">
                <a:effectLst/>
                <a:latin typeface="Arial" panose="020B0604020202020204" pitchFamily="34" charset="0"/>
                <a:ea typeface="Calibri" panose="020F0502020204030204" pitchFamily="34" charset="0"/>
                <a:cs typeface="Arial" panose="020B0604020202020204" pitchFamily="34" charset="0"/>
              </a:rPr>
            </a:br>
            <a:br>
              <a:rPr lang="de-DE" sz="1800" dirty="0">
                <a:effectLst/>
                <a:latin typeface="Arial" panose="020B0604020202020204" pitchFamily="34" charset="0"/>
                <a:ea typeface="Calibri" panose="020F0502020204030204" pitchFamily="34" charset="0"/>
                <a:cs typeface="Arial" panose="020B0604020202020204" pitchFamily="34" charset="0"/>
              </a:rPr>
            </a:br>
            <a:endParaRPr lang="de-DE" dirty="0">
              <a:latin typeface="Arial" panose="020B0604020202020204" pitchFamily="34" charset="0"/>
              <a:cs typeface="Arial" panose="020B0604020202020204" pitchFamily="34" charset="0"/>
            </a:endParaRPr>
          </a:p>
        </p:txBody>
      </p:sp>
      <p:pic>
        <p:nvPicPr>
          <p:cNvPr id="4" name="Grafik 3">
            <a:extLst>
              <a:ext uri="{FF2B5EF4-FFF2-40B4-BE49-F238E27FC236}">
                <a16:creationId xmlns:a16="http://schemas.microsoft.com/office/drawing/2014/main" id="{8F821D78-55FA-4BEF-B58C-2400518442AC}"/>
              </a:ext>
            </a:extLst>
          </p:cNvPr>
          <p:cNvPicPr>
            <a:picLocks noChangeAspect="1"/>
          </p:cNvPicPr>
          <p:nvPr/>
        </p:nvPicPr>
        <p:blipFill>
          <a:blip r:embed="rId2"/>
          <a:stretch>
            <a:fillRect/>
          </a:stretch>
        </p:blipFill>
        <p:spPr>
          <a:xfrm>
            <a:off x="0" y="56888"/>
            <a:ext cx="6773243" cy="6801112"/>
          </a:xfrm>
          <a:prstGeom prst="rect">
            <a:avLst/>
          </a:prstGeom>
        </p:spPr>
      </p:pic>
    </p:spTree>
    <p:extLst>
      <p:ext uri="{BB962C8B-B14F-4D97-AF65-F5344CB8AC3E}">
        <p14:creationId xmlns:p14="http://schemas.microsoft.com/office/powerpoint/2010/main" val="2465205513"/>
      </p:ext>
    </p:extLst>
  </p:cSld>
  <p:clrMapOvr>
    <a:masterClrMapping/>
  </p:clrMapOvr>
  <mc:AlternateContent xmlns:mc="http://schemas.openxmlformats.org/markup-compatibility/2006" xmlns:p14="http://schemas.microsoft.com/office/powerpoint/2010/main">
    <mc:Choice Requires="p14">
      <p:transition p14:dur="10" advTm="30000">
        <p:push dir="u"/>
      </p:transition>
    </mc:Choice>
    <mc:Fallback xmlns="">
      <p:transition advTm="30000">
        <p:push dir="u"/>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CD979E6E-0BDC-47B6-B4D4-B038410C63E8}"/>
              </a:ext>
            </a:extLst>
          </p:cNvPr>
          <p:cNvPicPr>
            <a:picLocks noChangeAspect="1"/>
          </p:cNvPicPr>
          <p:nvPr/>
        </p:nvPicPr>
        <p:blipFill>
          <a:blip r:embed="rId2"/>
          <a:stretch>
            <a:fillRect/>
          </a:stretch>
        </p:blipFill>
        <p:spPr>
          <a:xfrm>
            <a:off x="5287" y="0"/>
            <a:ext cx="6738413" cy="6858000"/>
          </a:xfrm>
          <a:prstGeom prst="rect">
            <a:avLst/>
          </a:prstGeom>
        </p:spPr>
      </p:pic>
      <p:sp>
        <p:nvSpPr>
          <p:cNvPr id="2" name="Titel 1">
            <a:extLst>
              <a:ext uri="{FF2B5EF4-FFF2-40B4-BE49-F238E27FC236}">
                <a16:creationId xmlns:a16="http://schemas.microsoft.com/office/drawing/2014/main" id="{0F673953-EA15-4759-BA8B-D97AFE32F55A}"/>
              </a:ext>
            </a:extLst>
          </p:cNvPr>
          <p:cNvSpPr>
            <a:spLocks noGrp="1"/>
          </p:cNvSpPr>
          <p:nvPr>
            <p:ph type="title"/>
          </p:nvPr>
        </p:nvSpPr>
        <p:spPr>
          <a:xfrm>
            <a:off x="646112" y="452717"/>
            <a:ext cx="4170818" cy="4037639"/>
          </a:xfrm>
        </p:spPr>
        <p:txBody>
          <a:bodyPr/>
          <a:lstStyle/>
          <a:p>
            <a:endParaRPr lang="de-DE" dirty="0"/>
          </a:p>
        </p:txBody>
      </p:sp>
      <p:sp>
        <p:nvSpPr>
          <p:cNvPr id="3" name="Inhaltsplatzhalter 2">
            <a:extLst>
              <a:ext uri="{FF2B5EF4-FFF2-40B4-BE49-F238E27FC236}">
                <a16:creationId xmlns:a16="http://schemas.microsoft.com/office/drawing/2014/main" id="{417573D6-C345-4929-AAE9-8A0E56FC38A0}"/>
              </a:ext>
            </a:extLst>
          </p:cNvPr>
          <p:cNvSpPr>
            <a:spLocks noGrp="1"/>
          </p:cNvSpPr>
          <p:nvPr>
            <p:ph idx="1"/>
          </p:nvPr>
        </p:nvSpPr>
        <p:spPr>
          <a:xfrm>
            <a:off x="6951596" y="1807989"/>
            <a:ext cx="5134953" cy="5050011"/>
          </a:xfrm>
        </p:spPr>
        <p:txBody>
          <a:bodyPr/>
          <a:lstStyle/>
          <a:p>
            <a:pPr marL="0" indent="0">
              <a:buNone/>
            </a:pPr>
            <a:r>
              <a:rPr lang="de-DE" sz="2000" dirty="0">
                <a:effectLst/>
                <a:latin typeface="Arial" panose="020B0604020202020204" pitchFamily="34" charset="0"/>
                <a:ea typeface="Calibri" panose="020F0502020204030204" pitchFamily="34" charset="0"/>
                <a:cs typeface="Arial" panose="020B0604020202020204" pitchFamily="34" charset="0"/>
              </a:rPr>
              <a:t>Alles geht so schnell, ich habe immer dieselbe Routine. </a:t>
            </a:r>
            <a:br>
              <a:rPr lang="de-DE" sz="2000" dirty="0">
                <a:effectLst/>
                <a:latin typeface="Arial" panose="020B0604020202020204" pitchFamily="34" charset="0"/>
                <a:ea typeface="Calibri" panose="020F0502020204030204" pitchFamily="34" charset="0"/>
                <a:cs typeface="Arial" panose="020B0604020202020204" pitchFamily="34" charset="0"/>
              </a:rPr>
            </a:br>
            <a:r>
              <a:rPr lang="de-DE" sz="2000" dirty="0">
                <a:effectLst/>
                <a:latin typeface="Arial" panose="020B0604020202020204" pitchFamily="34" charset="0"/>
                <a:ea typeface="Calibri" panose="020F0502020204030204" pitchFamily="34" charset="0"/>
                <a:cs typeface="Arial" panose="020B0604020202020204" pitchFamily="34" charset="0"/>
              </a:rPr>
              <a:t>Aufstehen, anziehen, das Haus verlassen, wieder nachhause kommen und schlafen gehen. </a:t>
            </a:r>
            <a:br>
              <a:rPr lang="de-DE" sz="2000" dirty="0">
                <a:effectLst/>
                <a:latin typeface="Arial" panose="020B0604020202020204" pitchFamily="34" charset="0"/>
                <a:ea typeface="Calibri" panose="020F0502020204030204" pitchFamily="34" charset="0"/>
                <a:cs typeface="Arial" panose="020B0604020202020204" pitchFamily="34" charset="0"/>
              </a:rPr>
            </a:br>
            <a:r>
              <a:rPr lang="de-DE" sz="2000" dirty="0">
                <a:effectLst/>
                <a:latin typeface="Arial" panose="020B0604020202020204" pitchFamily="34" charset="0"/>
                <a:ea typeface="Calibri" panose="020F0502020204030204" pitchFamily="34" charset="0"/>
                <a:cs typeface="Arial" panose="020B0604020202020204" pitchFamily="34" charset="0"/>
              </a:rPr>
              <a:t>Denn jeder Tag ist voll mit irgendwelchen Terminen. </a:t>
            </a:r>
            <a:br>
              <a:rPr lang="de-DE" sz="2000" dirty="0">
                <a:effectLst/>
                <a:latin typeface="Arial" panose="020B0604020202020204" pitchFamily="34" charset="0"/>
                <a:ea typeface="Calibri" panose="020F0502020204030204" pitchFamily="34" charset="0"/>
                <a:cs typeface="Arial" panose="020B0604020202020204" pitchFamily="34" charset="0"/>
              </a:rPr>
            </a:br>
            <a:r>
              <a:rPr lang="de-DE" sz="2000" dirty="0">
                <a:effectLst/>
                <a:latin typeface="Arial" panose="020B0604020202020204" pitchFamily="34" charset="0"/>
                <a:ea typeface="Calibri" panose="020F0502020204030204" pitchFamily="34" charset="0"/>
                <a:cs typeface="Arial" panose="020B0604020202020204" pitchFamily="34" charset="0"/>
              </a:rPr>
              <a:t>Das Leben selber kann nicht richtig gelebt werden, es ist eher so als würde es an einem vorbeilaufen und dieses Gefühl ist zum Durchdrehen.</a:t>
            </a:r>
            <a:endParaRPr lang="de-DE" dirty="0"/>
          </a:p>
        </p:txBody>
      </p:sp>
    </p:spTree>
    <p:extLst>
      <p:ext uri="{BB962C8B-B14F-4D97-AF65-F5344CB8AC3E}">
        <p14:creationId xmlns:p14="http://schemas.microsoft.com/office/powerpoint/2010/main" val="4028960456"/>
      </p:ext>
    </p:extLst>
  </p:cSld>
  <p:clrMapOvr>
    <a:masterClrMapping/>
  </p:clrMapOvr>
  <mc:AlternateContent xmlns:mc="http://schemas.openxmlformats.org/markup-compatibility/2006" xmlns:p14="http://schemas.microsoft.com/office/powerpoint/2010/main">
    <mc:Choice Requires="p14">
      <p:transition p14:dur="10" advTm="30000">
        <p:push dir="u"/>
      </p:transition>
    </mc:Choice>
    <mc:Fallback xmlns="">
      <p:transition advTm="30000">
        <p:push dir="u"/>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F03E2B-33B3-4D18-9870-30462102F161}"/>
              </a:ext>
            </a:extLst>
          </p:cNvPr>
          <p:cNvSpPr>
            <a:spLocks noGrp="1"/>
          </p:cNvSpPr>
          <p:nvPr>
            <p:ph type="title"/>
          </p:nvPr>
        </p:nvSpPr>
        <p:spPr>
          <a:xfrm>
            <a:off x="6256351" y="2044606"/>
            <a:ext cx="5712491" cy="5241472"/>
          </a:xfrm>
        </p:spPr>
        <p:txBody>
          <a:bodyPr/>
          <a:lstStyle/>
          <a:p>
            <a:pPr>
              <a:lnSpc>
                <a:spcPct val="107000"/>
              </a:lnSpc>
              <a:spcAft>
                <a:spcPts val="800"/>
              </a:spcAft>
            </a:pPr>
            <a:r>
              <a:rPr lang="de-DE" sz="1800" dirty="0">
                <a:effectLst/>
                <a:latin typeface="Arial" panose="020B0604020202020204" pitchFamily="34" charset="0"/>
                <a:ea typeface="Calibri" panose="020F0502020204030204" pitchFamily="34" charset="0"/>
                <a:cs typeface="Arial" panose="020B0604020202020204" pitchFamily="34" charset="0"/>
              </a:rPr>
              <a:t>Stress am Tag und die Einspannung in der Nacht. </a:t>
            </a:r>
            <a:br>
              <a:rPr lang="de-DE" sz="1800" dirty="0">
                <a:effectLst/>
                <a:latin typeface="Arial" panose="020B0604020202020204" pitchFamily="34" charset="0"/>
                <a:ea typeface="Calibri" panose="020F0502020204030204" pitchFamily="34" charset="0"/>
                <a:cs typeface="Arial" panose="020B0604020202020204" pitchFamily="34" charset="0"/>
              </a:rPr>
            </a:br>
            <a:r>
              <a:rPr lang="de-DE" sz="1800" dirty="0">
                <a:effectLst/>
                <a:latin typeface="Arial" panose="020B0604020202020204" pitchFamily="34" charset="0"/>
                <a:ea typeface="Calibri" panose="020F0502020204030204" pitchFamily="34" charset="0"/>
                <a:cs typeface="Arial" panose="020B0604020202020204" pitchFamily="34" charset="0"/>
              </a:rPr>
              <a:t>Am Tag stapeln sich die Termine und die Zeit schindet einfach dahin, alles geht so schnell. </a:t>
            </a:r>
            <a:br>
              <a:rPr lang="de-DE" sz="1800" dirty="0">
                <a:effectLst/>
                <a:latin typeface="Arial" panose="020B0604020202020204" pitchFamily="34" charset="0"/>
                <a:ea typeface="Calibri" panose="020F0502020204030204" pitchFamily="34" charset="0"/>
                <a:cs typeface="Arial" panose="020B0604020202020204" pitchFamily="34" charset="0"/>
              </a:rPr>
            </a:br>
            <a:r>
              <a:rPr lang="de-DE" sz="1800" dirty="0">
                <a:effectLst/>
                <a:latin typeface="Arial" panose="020B0604020202020204" pitchFamily="34" charset="0"/>
                <a:ea typeface="Calibri" panose="020F0502020204030204" pitchFamily="34" charset="0"/>
                <a:cs typeface="Arial" panose="020B0604020202020204" pitchFamily="34" charset="0"/>
              </a:rPr>
              <a:t>Doch sobald die Vögel leise werden, und die Sonne die Erde küsst, fühlt es sich so an als hätte der Alltagsstress keine Macht. </a:t>
            </a:r>
            <a:br>
              <a:rPr lang="de-DE" sz="1800" dirty="0">
                <a:effectLst/>
                <a:latin typeface="Arial" panose="020B0604020202020204" pitchFamily="34" charset="0"/>
                <a:ea typeface="Calibri" panose="020F0502020204030204" pitchFamily="34" charset="0"/>
                <a:cs typeface="Arial" panose="020B0604020202020204" pitchFamily="34" charset="0"/>
              </a:rPr>
            </a:br>
            <a:r>
              <a:rPr lang="de-DE" sz="1800" dirty="0">
                <a:effectLst/>
                <a:latin typeface="Arial" panose="020B0604020202020204" pitchFamily="34" charset="0"/>
                <a:ea typeface="Calibri" panose="020F0502020204030204" pitchFamily="34" charset="0"/>
                <a:cs typeface="Arial" panose="020B0604020202020204" pitchFamily="34" charset="0"/>
              </a:rPr>
              <a:t>Doch klingelt der Wecker am Morgen in der Früh, weiß ich genau die Ruhe und Geborgenheit der Mutternatur bei Nacht ist vorbei denn die Sonne scheint so grell. </a:t>
            </a:r>
            <a:br>
              <a:rPr lang="de-DE" sz="1800" dirty="0">
                <a:effectLst/>
                <a:latin typeface="Arial" panose="020B0604020202020204" pitchFamily="34" charset="0"/>
                <a:ea typeface="Calibri" panose="020F0502020204030204" pitchFamily="34" charset="0"/>
                <a:cs typeface="Arial" panose="020B0604020202020204" pitchFamily="34" charset="0"/>
              </a:rPr>
            </a:br>
            <a:br>
              <a:rPr lang="de-DE" sz="1800" dirty="0">
                <a:effectLst/>
                <a:latin typeface="Arial" panose="020B0604020202020204" pitchFamily="34" charset="0"/>
                <a:ea typeface="Calibri" panose="020F0502020204030204" pitchFamily="34" charset="0"/>
                <a:cs typeface="Arial" panose="020B0604020202020204" pitchFamily="34" charset="0"/>
              </a:rPr>
            </a:br>
            <a:endParaRPr lang="de-DE" dirty="0"/>
          </a:p>
        </p:txBody>
      </p:sp>
      <p:pic>
        <p:nvPicPr>
          <p:cNvPr id="4" name="Grafik 3">
            <a:extLst>
              <a:ext uri="{FF2B5EF4-FFF2-40B4-BE49-F238E27FC236}">
                <a16:creationId xmlns:a16="http://schemas.microsoft.com/office/drawing/2014/main" id="{FBF35F26-10E9-463B-A4A5-4260650291E7}"/>
              </a:ext>
            </a:extLst>
          </p:cNvPr>
          <p:cNvPicPr>
            <a:picLocks noChangeAspect="1"/>
          </p:cNvPicPr>
          <p:nvPr/>
        </p:nvPicPr>
        <p:blipFill>
          <a:blip r:embed="rId2"/>
          <a:stretch>
            <a:fillRect/>
          </a:stretch>
        </p:blipFill>
        <p:spPr>
          <a:xfrm>
            <a:off x="0" y="0"/>
            <a:ext cx="5437632" cy="6858000"/>
          </a:xfrm>
          <a:prstGeom prst="rect">
            <a:avLst/>
          </a:prstGeom>
        </p:spPr>
      </p:pic>
    </p:spTree>
    <p:extLst>
      <p:ext uri="{BB962C8B-B14F-4D97-AF65-F5344CB8AC3E}">
        <p14:creationId xmlns:p14="http://schemas.microsoft.com/office/powerpoint/2010/main" val="916375362"/>
      </p:ext>
    </p:extLst>
  </p:cSld>
  <p:clrMapOvr>
    <a:masterClrMapping/>
  </p:clrMapOvr>
  <mc:AlternateContent xmlns:mc="http://schemas.openxmlformats.org/markup-compatibility/2006" xmlns:p14="http://schemas.microsoft.com/office/powerpoint/2010/main">
    <mc:Choice Requires="p14">
      <p:transition p14:dur="10" advTm="30000">
        <p:push dir="u"/>
      </p:transition>
    </mc:Choice>
    <mc:Fallback xmlns="">
      <p:transition advTm="30000">
        <p:push dir="u"/>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AE9C48C-6815-4BFB-8F4B-6A0F9E0545FA}"/>
              </a:ext>
            </a:extLst>
          </p:cNvPr>
          <p:cNvSpPr>
            <a:spLocks noGrp="1"/>
          </p:cNvSpPr>
          <p:nvPr>
            <p:ph type="title"/>
          </p:nvPr>
        </p:nvSpPr>
        <p:spPr>
          <a:xfrm>
            <a:off x="5763985" y="2157791"/>
            <a:ext cx="6295263" cy="5311268"/>
          </a:xfrm>
        </p:spPr>
        <p:txBody>
          <a:bodyPr/>
          <a:lstStyle/>
          <a:p>
            <a:r>
              <a:rPr lang="de-DE" sz="1600" dirty="0">
                <a:effectLst/>
                <a:latin typeface="Arial" panose="020B0604020202020204" pitchFamily="34" charset="0"/>
                <a:ea typeface="Calibri" panose="020F0502020204030204" pitchFamily="34" charset="0"/>
                <a:cs typeface="Arial" panose="020B0604020202020204" pitchFamily="34" charset="0"/>
              </a:rPr>
              <a:t>Die Augen geöffnet und doch sehen wir nicht.</a:t>
            </a:r>
            <a:br>
              <a:rPr lang="de-DE" sz="1600" dirty="0">
                <a:effectLst/>
                <a:latin typeface="Arial" panose="020B0604020202020204" pitchFamily="34" charset="0"/>
                <a:ea typeface="Calibri" panose="020F0502020204030204" pitchFamily="34" charset="0"/>
                <a:cs typeface="Arial" panose="020B0604020202020204" pitchFamily="34" charset="0"/>
              </a:rPr>
            </a:br>
            <a:r>
              <a:rPr lang="de-DE" sz="1600" dirty="0">
                <a:effectLst/>
                <a:latin typeface="Arial" panose="020B0604020202020204" pitchFamily="34" charset="0"/>
                <a:ea typeface="Calibri" panose="020F0502020204030204" pitchFamily="34" charset="0"/>
                <a:cs typeface="Arial" panose="020B0604020202020204" pitchFamily="34" charset="0"/>
              </a:rPr>
              <a:t>Sehen nicht, was vor uns liegt.</a:t>
            </a:r>
            <a:br>
              <a:rPr lang="de-DE" sz="1600" dirty="0">
                <a:effectLst/>
                <a:latin typeface="Arial" panose="020B0604020202020204" pitchFamily="34" charset="0"/>
                <a:ea typeface="Calibri" panose="020F0502020204030204" pitchFamily="34" charset="0"/>
                <a:cs typeface="Arial" panose="020B0604020202020204" pitchFamily="34" charset="0"/>
              </a:rPr>
            </a:br>
            <a:r>
              <a:rPr lang="de-DE" sz="1600" dirty="0">
                <a:effectLst/>
                <a:latin typeface="Arial" panose="020B0604020202020204" pitchFamily="34" charset="0"/>
                <a:ea typeface="Calibri" panose="020F0502020204030204" pitchFamily="34" charset="0"/>
                <a:cs typeface="Arial" panose="020B0604020202020204" pitchFamily="34" charset="0"/>
              </a:rPr>
              <a:t>Die Augen starr runter auf das Handy gerichtet.</a:t>
            </a:r>
            <a:br>
              <a:rPr lang="de-DE" sz="1600" dirty="0">
                <a:effectLst/>
                <a:latin typeface="Arial" panose="020B0604020202020204" pitchFamily="34" charset="0"/>
                <a:ea typeface="Calibri" panose="020F0502020204030204" pitchFamily="34" charset="0"/>
                <a:cs typeface="Arial" panose="020B0604020202020204" pitchFamily="34" charset="0"/>
              </a:rPr>
            </a:br>
            <a:r>
              <a:rPr lang="de-DE" sz="1600" dirty="0">
                <a:effectLst/>
                <a:latin typeface="Arial" panose="020B0604020202020204" pitchFamily="34" charset="0"/>
                <a:ea typeface="Calibri" panose="020F0502020204030204" pitchFamily="34" charset="0"/>
                <a:cs typeface="Arial" panose="020B0604020202020204" pitchFamily="34" charset="0"/>
              </a:rPr>
              <a:t>Wenn wir doch nur mal nach rechts oder links sehen würden.</a:t>
            </a:r>
            <a:br>
              <a:rPr lang="de-DE" sz="1600" dirty="0">
                <a:effectLst/>
                <a:latin typeface="Arial" panose="020B0604020202020204" pitchFamily="34" charset="0"/>
                <a:ea typeface="Calibri" panose="020F0502020204030204" pitchFamily="34" charset="0"/>
                <a:cs typeface="Arial" panose="020B0604020202020204" pitchFamily="34" charset="0"/>
              </a:rPr>
            </a:br>
            <a:r>
              <a:rPr lang="de-DE" sz="1600" dirty="0">
                <a:effectLst/>
                <a:latin typeface="Arial" panose="020B0604020202020204" pitchFamily="34" charset="0"/>
                <a:ea typeface="Calibri" panose="020F0502020204030204" pitchFamily="34" charset="0"/>
                <a:cs typeface="Arial" panose="020B0604020202020204" pitchFamily="34" charset="0"/>
              </a:rPr>
              <a:t>Einen Schritt vor die Tür wagen. Und sehen. Wirklich hinsehen. Dann Könnten wir nicht nur die Farben der Natur einfangen, sondern auch das Leben sehen, das sich immer wieder von neuem abspielt. Den Trostlosen Alltag beiseitelegen und einfach nur schauen. Riechen. Fühlen</a:t>
            </a:r>
            <a:br>
              <a:rPr lang="de-DE" sz="1600" dirty="0">
                <a:effectLst/>
                <a:latin typeface="Arial" panose="020B0604020202020204" pitchFamily="34" charset="0"/>
                <a:ea typeface="Calibri" panose="020F0502020204030204" pitchFamily="34" charset="0"/>
                <a:cs typeface="Arial" panose="020B0604020202020204" pitchFamily="34" charset="0"/>
              </a:rPr>
            </a:br>
            <a:endParaRPr lang="de-DE" sz="1600" dirty="0">
              <a:latin typeface="Arial" panose="020B0604020202020204" pitchFamily="34" charset="0"/>
              <a:cs typeface="Arial" panose="020B0604020202020204" pitchFamily="34" charset="0"/>
            </a:endParaRPr>
          </a:p>
        </p:txBody>
      </p:sp>
      <p:pic>
        <p:nvPicPr>
          <p:cNvPr id="3" name="Grafik 2">
            <a:extLst>
              <a:ext uri="{FF2B5EF4-FFF2-40B4-BE49-F238E27FC236}">
                <a16:creationId xmlns:a16="http://schemas.microsoft.com/office/drawing/2014/main" id="{177D5DD6-3FFC-4739-8E04-77DCB3C3BB3A}"/>
              </a:ext>
            </a:extLst>
          </p:cNvPr>
          <p:cNvPicPr>
            <a:picLocks noChangeAspect="1"/>
          </p:cNvPicPr>
          <p:nvPr/>
        </p:nvPicPr>
        <p:blipFill>
          <a:blip r:embed="rId2"/>
          <a:stretch>
            <a:fillRect/>
          </a:stretch>
        </p:blipFill>
        <p:spPr>
          <a:xfrm>
            <a:off x="0" y="0"/>
            <a:ext cx="5388077" cy="6858000"/>
          </a:xfrm>
          <a:prstGeom prst="rect">
            <a:avLst/>
          </a:prstGeom>
        </p:spPr>
      </p:pic>
    </p:spTree>
    <p:extLst>
      <p:ext uri="{BB962C8B-B14F-4D97-AF65-F5344CB8AC3E}">
        <p14:creationId xmlns:p14="http://schemas.microsoft.com/office/powerpoint/2010/main" val="1231072903"/>
      </p:ext>
    </p:extLst>
  </p:cSld>
  <p:clrMapOvr>
    <a:masterClrMapping/>
  </p:clrMapOvr>
  <mc:AlternateContent xmlns:mc="http://schemas.openxmlformats.org/markup-compatibility/2006" xmlns:p14="http://schemas.microsoft.com/office/powerpoint/2010/main">
    <mc:Choice Requires="p14">
      <p:transition p14:dur="10" advTm="30000">
        <p:push dir="u"/>
      </p:transition>
    </mc:Choice>
    <mc:Fallback xmlns="">
      <p:transition advTm="30000">
        <p:push dir="u"/>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52C55BC-101B-4732-BB2C-B0AA2EA14174}"/>
              </a:ext>
            </a:extLst>
          </p:cNvPr>
          <p:cNvSpPr>
            <a:spLocks noGrp="1"/>
          </p:cNvSpPr>
          <p:nvPr>
            <p:ph type="title"/>
          </p:nvPr>
        </p:nvSpPr>
        <p:spPr>
          <a:xfrm>
            <a:off x="5489599" y="2193584"/>
            <a:ext cx="6580414" cy="5159828"/>
          </a:xfrm>
        </p:spPr>
        <p:txBody>
          <a:bodyPr/>
          <a:lstStyle/>
          <a:p>
            <a:r>
              <a:rPr lang="de-DE" sz="1800" dirty="0">
                <a:effectLst/>
                <a:latin typeface="Arial" panose="020B0604020202020204" pitchFamily="34" charset="0"/>
                <a:ea typeface="Calibri" panose="020F0502020204030204" pitchFamily="34" charset="0"/>
                <a:cs typeface="Arial" panose="020B0604020202020204" pitchFamily="34" charset="0"/>
              </a:rPr>
              <a:t>Doch sobald die Sonne wieder untergeht und die Sterne aufgehen, spüre ich eine innere Ruhe. </a:t>
            </a:r>
            <a:br>
              <a:rPr lang="de-DE" sz="1800" dirty="0">
                <a:effectLst/>
                <a:latin typeface="Arial" panose="020B0604020202020204" pitchFamily="34" charset="0"/>
                <a:ea typeface="Calibri" panose="020F0502020204030204" pitchFamily="34" charset="0"/>
                <a:cs typeface="Arial" panose="020B0604020202020204" pitchFamily="34" charset="0"/>
              </a:rPr>
            </a:br>
            <a:r>
              <a:rPr lang="de-DE" sz="1800" dirty="0">
                <a:effectLst/>
                <a:latin typeface="Arial" panose="020B0604020202020204" pitchFamily="34" charset="0"/>
                <a:ea typeface="Calibri" panose="020F0502020204030204" pitchFamily="34" charset="0"/>
                <a:cs typeface="Arial" panose="020B0604020202020204" pitchFamily="34" charset="0"/>
              </a:rPr>
              <a:t>Denn, wenn alles leise wird, fühlt es sich an als würde die Welt stehenbleiben.</a:t>
            </a:r>
            <a:br>
              <a:rPr lang="de-DE" sz="1800" dirty="0">
                <a:effectLst/>
                <a:latin typeface="Arial" panose="020B0604020202020204" pitchFamily="34" charset="0"/>
                <a:ea typeface="Calibri" panose="020F0502020204030204" pitchFamily="34" charset="0"/>
                <a:cs typeface="Arial" panose="020B0604020202020204" pitchFamily="34" charset="0"/>
              </a:rPr>
            </a:br>
            <a:r>
              <a:rPr lang="de-DE" sz="1800" dirty="0">
                <a:effectLst/>
                <a:latin typeface="Arial" panose="020B0604020202020204" pitchFamily="34" charset="0"/>
                <a:ea typeface="Calibri" panose="020F0502020204030204" pitchFamily="34" charset="0"/>
                <a:cs typeface="Arial" panose="020B0604020202020204" pitchFamily="34" charset="0"/>
              </a:rPr>
              <a:t>Die Nächte mit den Sternen erscheinen wie meine ganz geheime Schatztruhe. </a:t>
            </a:r>
            <a:br>
              <a:rPr lang="de-DE" sz="1800" dirty="0">
                <a:effectLst/>
                <a:latin typeface="Arial" panose="020B0604020202020204" pitchFamily="34" charset="0"/>
                <a:ea typeface="Calibri" panose="020F0502020204030204" pitchFamily="34" charset="0"/>
                <a:cs typeface="Arial" panose="020B0604020202020204" pitchFamily="34" charset="0"/>
              </a:rPr>
            </a:br>
            <a:r>
              <a:rPr lang="de-DE" sz="1800" dirty="0">
                <a:effectLst/>
                <a:latin typeface="Arial" panose="020B0604020202020204" pitchFamily="34" charset="0"/>
                <a:ea typeface="Calibri" panose="020F0502020204030204" pitchFamily="34" charset="0"/>
                <a:cs typeface="Arial" panose="020B0604020202020204" pitchFamily="34" charset="0"/>
              </a:rPr>
              <a:t>Als würde, in diesem Moment der ganze Stress des Tages einfach mit der Sonne am Abend wegtreiben. </a:t>
            </a:r>
            <a:br>
              <a:rPr lang="de-DE" sz="1800" dirty="0">
                <a:effectLst/>
                <a:latin typeface="Arial" panose="020B0604020202020204" pitchFamily="34" charset="0"/>
                <a:ea typeface="Calibri" panose="020F0502020204030204" pitchFamily="34" charset="0"/>
                <a:cs typeface="Arial" panose="020B0604020202020204" pitchFamily="34" charset="0"/>
              </a:rPr>
            </a:br>
            <a:br>
              <a:rPr lang="de-DE" sz="1800" dirty="0">
                <a:effectLst/>
                <a:latin typeface="Arial" panose="020B0604020202020204" pitchFamily="34" charset="0"/>
                <a:ea typeface="Calibri" panose="020F0502020204030204" pitchFamily="34" charset="0"/>
                <a:cs typeface="Arial" panose="020B0604020202020204" pitchFamily="34" charset="0"/>
              </a:rPr>
            </a:br>
            <a:br>
              <a:rPr lang="de-DE" sz="1800" dirty="0">
                <a:effectLst/>
                <a:latin typeface="Arial" panose="020B0604020202020204" pitchFamily="34" charset="0"/>
                <a:ea typeface="Calibri" panose="020F0502020204030204" pitchFamily="34" charset="0"/>
                <a:cs typeface="Arial" panose="020B0604020202020204" pitchFamily="34" charset="0"/>
              </a:rPr>
            </a:br>
            <a:br>
              <a:rPr lang="de-DE" sz="1800" dirty="0">
                <a:effectLst/>
                <a:latin typeface="Calibri" panose="020F0502020204030204" pitchFamily="34" charset="0"/>
                <a:ea typeface="Calibri" panose="020F0502020204030204" pitchFamily="34" charset="0"/>
                <a:cs typeface="Times New Roman" panose="02020603050405020304" pitchFamily="18" charset="0"/>
              </a:rPr>
            </a:br>
            <a:endParaRPr lang="de-DE" sz="1800" dirty="0"/>
          </a:p>
        </p:txBody>
      </p:sp>
      <p:pic>
        <p:nvPicPr>
          <p:cNvPr id="4" name="Grafik 3">
            <a:extLst>
              <a:ext uri="{FF2B5EF4-FFF2-40B4-BE49-F238E27FC236}">
                <a16:creationId xmlns:a16="http://schemas.microsoft.com/office/drawing/2014/main" id="{D2E7AC54-D292-4A01-A3A4-8AD95A754261}"/>
              </a:ext>
            </a:extLst>
          </p:cNvPr>
          <p:cNvPicPr>
            <a:picLocks noChangeAspect="1"/>
          </p:cNvPicPr>
          <p:nvPr/>
        </p:nvPicPr>
        <p:blipFill>
          <a:blip r:embed="rId2"/>
          <a:stretch>
            <a:fillRect/>
          </a:stretch>
        </p:blipFill>
        <p:spPr>
          <a:xfrm>
            <a:off x="0" y="7305"/>
            <a:ext cx="5404757" cy="6843389"/>
          </a:xfrm>
          <a:prstGeom prst="rect">
            <a:avLst/>
          </a:prstGeom>
        </p:spPr>
      </p:pic>
    </p:spTree>
    <p:extLst>
      <p:ext uri="{BB962C8B-B14F-4D97-AF65-F5344CB8AC3E}">
        <p14:creationId xmlns:p14="http://schemas.microsoft.com/office/powerpoint/2010/main" val="534525833"/>
      </p:ext>
    </p:extLst>
  </p:cSld>
  <p:clrMapOvr>
    <a:masterClrMapping/>
  </p:clrMapOvr>
  <mc:AlternateContent xmlns:mc="http://schemas.openxmlformats.org/markup-compatibility/2006" xmlns:p14="http://schemas.microsoft.com/office/powerpoint/2010/main">
    <mc:Choice Requires="p14">
      <p:transition p14:dur="10" advTm="30000">
        <p:push dir="u"/>
      </p:transition>
    </mc:Choice>
    <mc:Fallback xmlns="">
      <p:transition advTm="30000">
        <p:push dir="u"/>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B8E70BD-8F1D-4E1D-AAB1-A7B36823E380}"/>
              </a:ext>
            </a:extLst>
          </p:cNvPr>
          <p:cNvSpPr>
            <a:spLocks noGrp="1"/>
          </p:cNvSpPr>
          <p:nvPr>
            <p:ph type="ctrTitle"/>
          </p:nvPr>
        </p:nvSpPr>
        <p:spPr>
          <a:xfrm>
            <a:off x="5456942" y="1813089"/>
            <a:ext cx="6339342" cy="2650671"/>
          </a:xfrm>
        </p:spPr>
        <p:txBody>
          <a:bodyPr/>
          <a:lstStyle/>
          <a:p>
            <a:r>
              <a:rPr lang="de-DE" sz="1600" dirty="0">
                <a:effectLst/>
                <a:latin typeface="Arial" panose="020B0604020202020204" pitchFamily="34" charset="0"/>
                <a:ea typeface="Calibri" panose="020F0502020204030204" pitchFamily="34" charset="0"/>
                <a:cs typeface="Arial" panose="020B0604020202020204" pitchFamily="34" charset="0"/>
              </a:rPr>
              <a:t>Nicht nur in der Nacht ist es möglich Mutternatur zu spüren. </a:t>
            </a:r>
            <a:br>
              <a:rPr lang="de-DE" sz="1600" dirty="0">
                <a:effectLst/>
                <a:latin typeface="Arial" panose="020B0604020202020204" pitchFamily="34" charset="0"/>
                <a:ea typeface="Calibri" panose="020F0502020204030204" pitchFamily="34" charset="0"/>
                <a:cs typeface="Arial" panose="020B0604020202020204" pitchFamily="34" charset="0"/>
              </a:rPr>
            </a:br>
            <a:r>
              <a:rPr lang="de-DE" sz="1600" dirty="0">
                <a:effectLst/>
                <a:latin typeface="Arial" panose="020B0604020202020204" pitchFamily="34" charset="0"/>
                <a:ea typeface="Calibri" panose="020F0502020204030204" pitchFamily="34" charset="0"/>
                <a:cs typeface="Arial" panose="020B0604020202020204" pitchFamily="34" charset="0"/>
              </a:rPr>
              <a:t>Sondern auch mitten am Tag, wenn die Sonne hoch scheint. </a:t>
            </a:r>
            <a:br>
              <a:rPr lang="de-DE" sz="1600" dirty="0">
                <a:effectLst/>
                <a:latin typeface="Arial" panose="020B0604020202020204" pitchFamily="34" charset="0"/>
                <a:ea typeface="Calibri" panose="020F0502020204030204" pitchFamily="34" charset="0"/>
                <a:cs typeface="Arial" panose="020B0604020202020204" pitchFamily="34" charset="0"/>
              </a:rPr>
            </a:br>
            <a:r>
              <a:rPr lang="de-DE" sz="1600" dirty="0">
                <a:effectLst/>
                <a:latin typeface="Arial" panose="020B0604020202020204" pitchFamily="34" charset="0"/>
                <a:ea typeface="Calibri" panose="020F0502020204030204" pitchFamily="34" charset="0"/>
                <a:cs typeface="Arial" panose="020B0604020202020204" pitchFamily="34" charset="0"/>
              </a:rPr>
              <a:t>Trau dich die schnelle Welt zu verlassen und lass dich von der Natur verführen.</a:t>
            </a:r>
            <a:br>
              <a:rPr lang="de-DE" sz="1600" dirty="0">
                <a:effectLst/>
                <a:latin typeface="Arial" panose="020B0604020202020204" pitchFamily="34" charset="0"/>
                <a:ea typeface="Calibri" panose="020F0502020204030204" pitchFamily="34" charset="0"/>
                <a:cs typeface="Arial" panose="020B0604020202020204" pitchFamily="34" charset="0"/>
              </a:rPr>
            </a:br>
            <a:r>
              <a:rPr lang="de-DE" sz="1600" dirty="0">
                <a:effectLst/>
                <a:latin typeface="Arial" panose="020B0604020202020204" pitchFamily="34" charset="0"/>
                <a:ea typeface="Calibri" panose="020F0502020204030204" pitchFamily="34" charset="0"/>
                <a:cs typeface="Arial" panose="020B0604020202020204" pitchFamily="34" charset="0"/>
              </a:rPr>
              <a:t>Öffne dich, deine Sinne, sodass die Natur den Körper und die Seele vereint.</a:t>
            </a:r>
            <a:br>
              <a:rPr lang="de-DE" sz="1600" dirty="0">
                <a:effectLst/>
                <a:latin typeface="Arial" panose="020B0604020202020204" pitchFamily="34" charset="0"/>
                <a:ea typeface="Calibri" panose="020F0502020204030204" pitchFamily="34" charset="0"/>
                <a:cs typeface="Arial" panose="020B0604020202020204" pitchFamily="34" charset="0"/>
              </a:rPr>
            </a:br>
            <a:r>
              <a:rPr lang="de-DE" sz="1600" dirty="0">
                <a:effectLst/>
                <a:latin typeface="Arial" panose="020B0604020202020204" pitchFamily="34" charset="0"/>
                <a:ea typeface="Calibri" panose="020F0502020204030204" pitchFamily="34" charset="0"/>
                <a:cs typeface="Arial" panose="020B0604020202020204" pitchFamily="34" charset="0"/>
              </a:rPr>
              <a:t>So kann die Natur dich auch im Alltag berühren, </a:t>
            </a:r>
            <a:br>
              <a:rPr lang="de-DE" sz="1600" dirty="0">
                <a:effectLst/>
                <a:latin typeface="Arial" panose="020B0604020202020204" pitchFamily="34" charset="0"/>
                <a:ea typeface="Calibri" panose="020F0502020204030204" pitchFamily="34" charset="0"/>
                <a:cs typeface="Arial" panose="020B0604020202020204" pitchFamily="34" charset="0"/>
              </a:rPr>
            </a:br>
            <a:r>
              <a:rPr lang="de-DE" sz="1600" dirty="0">
                <a:effectLst/>
                <a:latin typeface="Arial" panose="020B0604020202020204" pitchFamily="34" charset="0"/>
                <a:ea typeface="Calibri" panose="020F0502020204030204" pitchFamily="34" charset="0"/>
                <a:cs typeface="Arial" panose="020B0604020202020204" pitchFamily="34" charset="0"/>
              </a:rPr>
              <a:t>ins tiefe Herz hinein, bis die Knospe deiner Seele wieder aufkeimt.</a:t>
            </a:r>
            <a:br>
              <a:rPr lang="de-DE" sz="1600" dirty="0">
                <a:effectLst/>
                <a:latin typeface="Arial" panose="020B0604020202020204" pitchFamily="34" charset="0"/>
                <a:ea typeface="Calibri" panose="020F0502020204030204" pitchFamily="34" charset="0"/>
                <a:cs typeface="Arial" panose="020B0604020202020204" pitchFamily="34" charset="0"/>
              </a:rPr>
            </a:br>
            <a:endParaRPr lang="de-DE" sz="1600" dirty="0">
              <a:latin typeface="Arial" panose="020B0604020202020204" pitchFamily="34" charset="0"/>
              <a:cs typeface="Arial" panose="020B0604020202020204" pitchFamily="34" charset="0"/>
            </a:endParaRPr>
          </a:p>
        </p:txBody>
      </p:sp>
      <p:pic>
        <p:nvPicPr>
          <p:cNvPr id="6" name="Grafik 5">
            <a:extLst>
              <a:ext uri="{FF2B5EF4-FFF2-40B4-BE49-F238E27FC236}">
                <a16:creationId xmlns:a16="http://schemas.microsoft.com/office/drawing/2014/main" id="{99D4B582-6EEE-44DF-BAB4-A83925A34FD0}"/>
              </a:ext>
            </a:extLst>
          </p:cNvPr>
          <p:cNvPicPr>
            <a:picLocks noChangeAspect="1"/>
          </p:cNvPicPr>
          <p:nvPr/>
        </p:nvPicPr>
        <p:blipFill>
          <a:blip r:embed="rId2"/>
          <a:stretch>
            <a:fillRect/>
          </a:stretch>
        </p:blipFill>
        <p:spPr>
          <a:xfrm>
            <a:off x="0" y="0"/>
            <a:ext cx="5483930" cy="6858000"/>
          </a:xfrm>
          <a:prstGeom prst="rect">
            <a:avLst/>
          </a:prstGeom>
        </p:spPr>
      </p:pic>
      <p:sp>
        <p:nvSpPr>
          <p:cNvPr id="3" name="Untertitel 2">
            <a:extLst>
              <a:ext uri="{FF2B5EF4-FFF2-40B4-BE49-F238E27FC236}">
                <a16:creationId xmlns:a16="http://schemas.microsoft.com/office/drawing/2014/main" id="{552BFE11-4C80-4A0E-B58A-4FA2F765E967}"/>
              </a:ext>
            </a:extLst>
          </p:cNvPr>
          <p:cNvSpPr>
            <a:spLocks noGrp="1"/>
          </p:cNvSpPr>
          <p:nvPr>
            <p:ph type="subTitle" idx="1"/>
          </p:nvPr>
        </p:nvSpPr>
        <p:spPr>
          <a:xfrm>
            <a:off x="0" y="1683114"/>
            <a:ext cx="5372100" cy="3955685"/>
          </a:xfrm>
        </p:spPr>
        <p:txBody>
          <a:bodyPr/>
          <a:lstStyle/>
          <a:p>
            <a:endParaRPr lang="de-DE" dirty="0"/>
          </a:p>
        </p:txBody>
      </p:sp>
    </p:spTree>
    <p:extLst>
      <p:ext uri="{BB962C8B-B14F-4D97-AF65-F5344CB8AC3E}">
        <p14:creationId xmlns:p14="http://schemas.microsoft.com/office/powerpoint/2010/main" val="1588607024"/>
      </p:ext>
    </p:extLst>
  </p:cSld>
  <p:clrMapOvr>
    <a:masterClrMapping/>
  </p:clrMapOvr>
  <mc:AlternateContent xmlns:mc="http://schemas.openxmlformats.org/markup-compatibility/2006" xmlns:p14="http://schemas.microsoft.com/office/powerpoint/2010/main">
    <mc:Choice Requires="p14">
      <p:transition p14:dur="10" advTm="30000">
        <p:push dir="u"/>
      </p:transition>
    </mc:Choice>
    <mc:Fallback xmlns="">
      <p:transition advTm="30000">
        <p:push dir="u"/>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docProps/app.xml><?xml version="1.0" encoding="utf-8"?>
<Properties xmlns="http://schemas.openxmlformats.org/officeDocument/2006/extended-properties" xmlns:vt="http://schemas.openxmlformats.org/officeDocument/2006/docPropsVTypes">
  <Template>Ion</Template>
  <TotalTime>0</TotalTime>
  <Words>479</Words>
  <Application>Microsoft Office PowerPoint</Application>
  <PresentationFormat>Breitbild</PresentationFormat>
  <Paragraphs>11</Paragraphs>
  <Slides>7</Slides>
  <Notes>0</Notes>
  <HiddenSlides>0</HiddenSlides>
  <MMClips>0</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7</vt:i4>
      </vt:variant>
    </vt:vector>
  </HeadingPairs>
  <TitlesOfParts>
    <vt:vector size="12" baseType="lpstr">
      <vt:lpstr>Arial</vt:lpstr>
      <vt:lpstr>Calibri</vt:lpstr>
      <vt:lpstr>Century Gothic</vt:lpstr>
      <vt:lpstr>Wingdings 3</vt:lpstr>
      <vt:lpstr>Ion</vt:lpstr>
      <vt:lpstr>Die Natur wieder in den Alltag lassen</vt:lpstr>
      <vt:lpstr>Früh aufstehen und erst spät heimkommen,  das ist mein Leben, Tag ein Tag aus, mein Alltag.  Es fühlt sich nicht an wie ein Leben, es fühlt sich an als wäre ich benommen.  Endlich haben wir Wochenende und nach einem kurzen Moment ist die Zeit verfolgen und wir haben wieder Montag.   </vt:lpstr>
      <vt:lpstr>PowerPoint-Präsentation</vt:lpstr>
      <vt:lpstr>Stress am Tag und die Einspannung in der Nacht.  Am Tag stapeln sich die Termine und die Zeit schindet einfach dahin, alles geht so schnell.  Doch sobald die Vögel leise werden, und die Sonne die Erde küsst, fühlt es sich so an als hätte der Alltagsstress keine Macht.  Doch klingelt der Wecker am Morgen in der Früh, weiß ich genau die Ruhe und Geborgenheit der Mutternatur bei Nacht ist vorbei denn die Sonne scheint so grell.   </vt:lpstr>
      <vt:lpstr>Die Augen geöffnet und doch sehen wir nicht. Sehen nicht, was vor uns liegt. Die Augen starr runter auf das Handy gerichtet. Wenn wir doch nur mal nach rechts oder links sehen würden. Einen Schritt vor die Tür wagen. Und sehen. Wirklich hinsehen. Dann Könnten wir nicht nur die Farben der Natur einfangen, sondern auch das Leben sehen, das sich immer wieder von neuem abspielt. Den Trostlosen Alltag beiseitelegen und einfach nur schauen. Riechen. Fühlen </vt:lpstr>
      <vt:lpstr>Doch sobald die Sonne wieder untergeht und die Sterne aufgehen, spüre ich eine innere Ruhe.  Denn, wenn alles leise wird, fühlt es sich an als würde die Welt stehenbleiben. Die Nächte mit den Sternen erscheinen wie meine ganz geheime Schatztruhe.  Als würde, in diesem Moment der ganze Stress des Tages einfach mit der Sonne am Abend wegtreiben.     </vt:lpstr>
      <vt:lpstr>Nicht nur in der Nacht ist es möglich Mutternatur zu spüren.  Sondern auch mitten am Tag, wenn die Sonne hoch scheint.  Trau dich die schnelle Welt zu verlassen und lass dich von der Natur verführen. Öffne dich, deine Sinne, sodass die Natur den Körper und die Seele vereint. So kann die Natur dich auch im Alltag berühren,  ins tiefe Herz hinein, bis die Knospe deiner Seele wieder aufkeimt.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Die Natur wieder in den Alltag lassen</dc:title>
  <dc:creator>Lisa Z.</dc:creator>
  <cp:lastModifiedBy>Lisa Z.</cp:lastModifiedBy>
  <cp:revision>4</cp:revision>
  <dcterms:created xsi:type="dcterms:W3CDTF">2022-01-10T12:01:37Z</dcterms:created>
  <dcterms:modified xsi:type="dcterms:W3CDTF">2022-01-12T18:14:59Z</dcterms:modified>
</cp:coreProperties>
</file>